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7A9A9-32C0-4B46-B3E8-120705978E0A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B0462-AD31-4CC5-B57D-7E472217F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69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0462-AD31-4CC5-B57D-7E472217FF4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52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97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18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57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84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190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3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79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9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90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87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97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9BC2-947C-4280-9637-60759B505FD9}" type="datetimeFigureOut">
              <a:rPr lang="nl-NL" smtClean="0"/>
              <a:t>5-12-2014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4C1A-910A-4EF8-98B3-3A03B36484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8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estkust.nl/zoutelande/wp-content/uploads/2012/05/z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415" y="-119389"/>
            <a:ext cx="9497961" cy="71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125" y1="11486" x2="9125" y2="11486"/>
                        <a14:foregroundMark x1="12750" y1="12416" x2="17500" y2="12416"/>
                        <a14:foregroundMark x1="22625" y1="13345" x2="27313" y2="13345"/>
                        <a14:foregroundMark x1="29250" y1="13345" x2="35375" y2="13345"/>
                        <a14:foregroundMark x1="37438" y1="13345" x2="39250" y2="13345"/>
                        <a14:foregroundMark x1="47188" y1="15625" x2="50375" y2="15794"/>
                        <a14:foregroundMark x1="55625" y1="16554" x2="57688" y2="16723"/>
                        <a14:foregroundMark x1="58562" y1="16892" x2="58125" y2="16892"/>
                        <a14:foregroundMark x1="47750" y1="13176" x2="33688" y2="13176"/>
                        <a14:foregroundMark x1="22500" y1="13176" x2="15687" y2="9797"/>
                        <a14:foregroundMark x1="8313" y1="5997" x2="8313" y2="5997"/>
                        <a14:foregroundMark x1="35125" y1="13345" x2="37313" y2="13176"/>
                        <a14:foregroundMark x1="49688" y1="13007" x2="49688" y2="13007"/>
                        <a14:foregroundMark x1="58125" y1="19003" x2="60750" y2="19003"/>
                        <a14:foregroundMark x1="64813" y1="18581" x2="69250" y2="18581"/>
                        <a14:foregroundMark x1="73563" y1="18750" x2="75313" y2="18750"/>
                        <a14:foregroundMark x1="78000" y1="18581" x2="78375" y2="18581"/>
                        <a14:foregroundMark x1="89938" y1="20101" x2="89938" y2="20101"/>
                        <a14:foregroundMark x1="86000" y1="20270" x2="86000" y2="20270"/>
                        <a14:foregroundMark x1="42313" y1="83699" x2="41625" y2="83699"/>
                        <a14:foregroundMark x1="15000" y1="82517" x2="15000" y2="82517"/>
                        <a14:foregroundMark x1="25250" y1="95861" x2="25250" y2="95861"/>
                        <a14:foregroundMark x1="59125" y1="77449" x2="59125" y2="77449"/>
                        <a14:foregroundMark x1="52438" y1="77280" x2="51500" y2="77280"/>
                        <a14:foregroundMark x1="49250" y1="77449" x2="40063" y2="78209"/>
                        <a14:foregroundMark x1="40063" y1="78209" x2="33563" y2="79392"/>
                        <a14:foregroundMark x1="31063" y1="79561" x2="26750" y2="78801"/>
                        <a14:foregroundMark x1="21063" y1="78463" x2="20500" y2="78463"/>
                        <a14:foregroundMark x1="20125" y1="79392" x2="20375" y2="80152"/>
                        <a14:foregroundMark x1="78688" y1="61909" x2="78688" y2="61909"/>
                        <a14:foregroundMark x1="88688" y1="52956" x2="88688" y2="52956"/>
                        <a14:foregroundMark x1="98250" y1="48564" x2="98250" y2="48564"/>
                        <a14:foregroundMark x1="78688" y1="65456" x2="78688" y2="65456"/>
                        <a14:backgroundMark x1="90875" y1="88176" x2="90875" y2="88176"/>
                        <a14:backgroundMark x1="90875" y1="88176" x2="90875" y2="88176"/>
                        <a14:backgroundMark x1="7750" y1="45270" x2="7750" y2="45270"/>
                        <a14:backgroundMark x1="2500" y1="4730" x2="2500" y2="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40" y="2702721"/>
            <a:ext cx="3081214" cy="228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rondreis.nl/media/landen/ES/slide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" y="328202"/>
            <a:ext cx="5667906" cy="44003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736">
                        <a14:foregroundMark x1="52729" y1="70316" x2="52729" y2="70316"/>
                        <a14:foregroundMark x1="42958" y1="82847" x2="42958" y2="82847"/>
                        <a14:foregroundMark x1="34243" y1="75669" x2="34243" y2="75669"/>
                        <a14:foregroundMark x1="34243" y1="75669" x2="34243" y2="75669"/>
                        <a14:foregroundMark x1="35211" y1="80170" x2="35211" y2="80170"/>
                        <a14:foregroundMark x1="36444" y1="79805" x2="36444" y2="79805"/>
                        <a14:foregroundMark x1="53961" y1="80170" x2="53961" y2="80170"/>
                        <a14:foregroundMark x1="54665" y1="79805" x2="58187" y2="73966"/>
                        <a14:foregroundMark x1="64701" y1="63625" x2="64701" y2="63625"/>
                        <a14:foregroundMark x1="58187" y1="69465" x2="59507" y2="71655"/>
                        <a14:foregroundMark x1="60475" y1="70803" x2="60475" y2="70803"/>
                        <a14:foregroundMark x1="60827" y1="70803" x2="60827" y2="70803"/>
                        <a14:foregroundMark x1="60827" y1="70803" x2="60827" y2="74818"/>
                        <a14:foregroundMark x1="61444" y1="76642" x2="61444" y2="78832"/>
                        <a14:foregroundMark x1="61444" y1="69465" x2="62148" y2="58273"/>
                        <a14:foregroundMark x1="62148" y1="54623" x2="64085" y2="48418"/>
                        <a14:foregroundMark x1="64349" y1="47932" x2="64349" y2="47932"/>
                        <a14:foregroundMark x1="64349" y1="47932" x2="64085" y2="50608"/>
                        <a14:foregroundMark x1="64349" y1="50608" x2="64349" y2="50608"/>
                        <a14:foregroundMark x1="50440" y1="38078" x2="50440" y2="38078"/>
                        <a14:foregroundMark x1="31250" y1="44769" x2="31250" y2="44769"/>
                        <a14:foregroundMark x1="36180" y1="29075" x2="36180" y2="29075"/>
                        <a14:foregroundMark x1="36180" y1="29075" x2="38116" y2="33090"/>
                        <a14:foregroundMark x1="38116" y1="45255" x2="38116" y2="45255"/>
                        <a14:foregroundMark x1="37148" y1="50122" x2="37148" y2="50122"/>
                        <a14:foregroundMark x1="36796" y1="51095" x2="36796" y2="51095"/>
                        <a14:foregroundMark x1="42606" y1="47932" x2="46831" y2="47932"/>
                        <a14:foregroundMark x1="52377" y1="45255" x2="52993" y2="42579"/>
                        <a14:foregroundMark x1="52993" y1="39416" x2="52993" y2="31752"/>
                        <a14:foregroundMark x1="52993" y1="26886" x2="53345" y2="24209"/>
                        <a14:foregroundMark x1="53697" y1="22384" x2="53697" y2="20560"/>
                        <a14:foregroundMark x1="53697" y1="16058" x2="53697" y2="16058"/>
                        <a14:foregroundMark x1="77025" y1="17883" x2="77025" y2="17883"/>
                        <a14:foregroundMark x1="77025" y1="17883" x2="77025" y2="17883"/>
                        <a14:foregroundMark x1="74736" y1="12044" x2="74736" y2="12044"/>
                        <a14:foregroundMark x1="72183" y1="7543" x2="72183" y2="7543"/>
                        <a14:foregroundMark x1="76056" y1="23236" x2="76056" y2="23236"/>
                        <a14:foregroundMark x1="74120" y1="25912" x2="74120" y2="25912"/>
                        <a14:foregroundMark x1="69278" y1="25547" x2="69278" y2="25547"/>
                        <a14:foregroundMark x1="59507" y1="50608" x2="59507" y2="50608"/>
                        <a14:foregroundMark x1="59507" y1="50608" x2="59507" y2="50608"/>
                        <a14:foregroundMark x1="59155" y1="50608" x2="59155" y2="50608"/>
                        <a14:foregroundMark x1="61796" y1="46959" x2="61796" y2="46959"/>
                        <a14:foregroundMark x1="61796" y1="46959" x2="61796" y2="46959"/>
                        <a14:foregroundMark x1="64701" y1="53285" x2="64701" y2="53285"/>
                        <a14:foregroundMark x1="66021" y1="58273" x2="66021" y2="58273"/>
                        <a14:foregroundMark x1="33275" y1="52798" x2="33275" y2="52798"/>
                        <a14:foregroundMark x1="32570" y1="55596" x2="31602" y2="56934"/>
                        <a14:foregroundMark x1="31250" y1="57299" x2="30986" y2="58637"/>
                        <a14:foregroundMark x1="30634" y1="59976" x2="30634" y2="59976"/>
                        <a14:foregroundMark x1="30634" y1="60949" x2="30634" y2="60949"/>
                        <a14:foregroundMark x1="30634" y1="62287" x2="30634" y2="62287"/>
                        <a14:foregroundMark x1="26761" y1="64964" x2="26761" y2="64964"/>
                        <a14:foregroundMark x1="24824" y1="68491" x2="24824" y2="68491"/>
                        <a14:foregroundMark x1="24824" y1="68491" x2="24824" y2="68491"/>
                        <a14:foregroundMark x1="25792" y1="68491" x2="25792" y2="68491"/>
                        <a14:foregroundMark x1="25792" y1="68491" x2="25792" y2="68491"/>
                        <a14:foregroundMark x1="20951" y1="61314" x2="20951" y2="61314"/>
                        <a14:foregroundMark x1="23856" y1="61314" x2="23856" y2="61314"/>
                        <a14:foregroundMark x1="22887" y1="60462" x2="22887" y2="60462"/>
                        <a14:foregroundMark x1="22535" y1="59611" x2="22535" y2="59611"/>
                        <a14:foregroundMark x1="22535" y1="58637" x2="22535" y2="58637"/>
                        <a14:foregroundMark x1="23151" y1="57786" x2="23151" y2="57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736304" cy="1979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b="21706"/>
          <a:stretch/>
        </p:blipFill>
        <p:spPr bwMode="auto">
          <a:xfrm>
            <a:off x="2690699" y="4285674"/>
            <a:ext cx="3537485" cy="1992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3667" y1="58472" x2="13667" y2="58472"/>
                        <a14:foregroundMark x1="17333" y1="67110" x2="17333" y2="67110"/>
                        <a14:foregroundMark x1="14833" y1="67110" x2="14833" y2="67110"/>
                        <a14:foregroundMark x1="14667" y1="64784" x2="14500" y2="61130"/>
                        <a14:foregroundMark x1="15167" y1="59136" x2="15167" y2="59136"/>
                        <a14:foregroundMark x1="23500" y1="67442" x2="23500" y2="67442"/>
                        <a14:foregroundMark x1="19500" y1="79734" x2="19500" y2="79734"/>
                        <a14:foregroundMark x1="14000" y1="80066" x2="13500" y2="80066"/>
                        <a14:foregroundMark x1="7667" y1="72093" x2="7667" y2="72093"/>
                        <a14:foregroundMark x1="7000" y1="61130" x2="7000" y2="59801"/>
                        <a14:foregroundMark x1="7000" y1="56811" x2="7833" y2="53488"/>
                        <a14:foregroundMark x1="9000" y1="50831" x2="10500" y2="48837"/>
                        <a14:foregroundMark x1="12167" y1="47508" x2="13167" y2="46844"/>
                        <a14:foregroundMark x1="14333" y1="46512" x2="17833" y2="46512"/>
                        <a14:foregroundMark x1="22500" y1="47841" x2="22500" y2="47841"/>
                        <a14:foregroundMark x1="22667" y1="50498" x2="23000" y2="52492"/>
                        <a14:foregroundMark x1="23167" y1="56811" x2="23167" y2="56811"/>
                        <a14:foregroundMark x1="23333" y1="60133" x2="23667" y2="61130"/>
                        <a14:foregroundMark x1="23667" y1="63123" x2="23667" y2="64120"/>
                        <a14:foregroundMark x1="23667" y1="66777" x2="22833" y2="68439"/>
                        <a14:foregroundMark x1="22333" y1="69767" x2="22333" y2="69767"/>
                        <a14:foregroundMark x1="21500" y1="71429" x2="20833" y2="72425"/>
                        <a14:foregroundMark x1="20167" y1="73422" x2="19667" y2="74419"/>
                        <a14:foregroundMark x1="18833" y1="75415" x2="16833" y2="76080"/>
                        <a14:foregroundMark x1="16333" y1="76080" x2="15667" y2="76412"/>
                        <a14:foregroundMark x1="13167" y1="78405" x2="12333" y2="78405"/>
                        <a14:foregroundMark x1="11333" y1="78405" x2="11333" y2="78405"/>
                        <a14:foregroundMark x1="10167" y1="77076" x2="10167" y2="77076"/>
                        <a14:foregroundMark x1="9833" y1="75415" x2="9333" y2="74751"/>
                        <a14:foregroundMark x1="8667" y1="72093" x2="8333" y2="71429"/>
                        <a14:foregroundMark x1="7667" y1="68106" x2="7333" y2="67110"/>
                        <a14:foregroundMark x1="7333" y1="66777" x2="7333" y2="66777"/>
                        <a14:foregroundMark x1="7333" y1="66777" x2="7333" y2="66777"/>
                        <a14:foregroundMark x1="15500" y1="82060" x2="16333" y2="82392"/>
                        <a14:foregroundMark x1="17000" y1="81395" x2="17500" y2="80731"/>
                        <a14:foregroundMark x1="18167" y1="79734" x2="19167" y2="77741"/>
                        <a14:foregroundMark x1="19167" y1="76412" x2="19833" y2="75083"/>
                        <a14:foregroundMark x1="16167" y1="67110" x2="16167" y2="67110"/>
                        <a14:foregroundMark x1="16000" y1="66445" x2="17333" y2="64452"/>
                        <a14:foregroundMark x1="19500" y1="61462" x2="19500" y2="61462"/>
                        <a14:foregroundMark x1="19500" y1="61462" x2="19500" y2="60133"/>
                        <a14:foregroundMark x1="19333" y1="55814" x2="18833" y2="53821"/>
                        <a14:foregroundMark x1="15500" y1="51495" x2="13667" y2="52492"/>
                        <a14:foregroundMark x1="12667" y1="54153" x2="10833" y2="59468"/>
                        <a14:foregroundMark x1="10167" y1="63123" x2="10167" y2="65116"/>
                        <a14:foregroundMark x1="10167" y1="67110" x2="10167" y2="67110"/>
                        <a14:foregroundMark x1="85500" y1="63123" x2="85500" y2="63123"/>
                        <a14:foregroundMark x1="82667" y1="61794" x2="82000" y2="61794"/>
                        <a14:foregroundMark x1="78500" y1="67774" x2="78000" y2="71096"/>
                        <a14:foregroundMark x1="77833" y1="72093" x2="79167" y2="73090"/>
                        <a14:foregroundMark x1="82167" y1="77741" x2="83667" y2="77409"/>
                        <a14:foregroundMark x1="83833" y1="77409" x2="85500" y2="77409"/>
                        <a14:foregroundMark x1="87000" y1="77741" x2="89667" y2="75083"/>
                        <a14:foregroundMark x1="90333" y1="74086" x2="91000" y2="72425"/>
                        <a14:foregroundMark x1="91500" y1="71096" x2="91500" y2="67774"/>
                        <a14:foregroundMark x1="91500" y1="67110" x2="92167" y2="61794"/>
                        <a14:foregroundMark x1="92500" y1="60465" x2="92500" y2="57475"/>
                        <a14:foregroundMark x1="92333" y1="53821" x2="92167" y2="49502"/>
                        <a14:foregroundMark x1="91667" y1="47841" x2="91167" y2="47508"/>
                        <a14:foregroundMark x1="89167" y1="48173" x2="88667" y2="48505"/>
                        <a14:foregroundMark x1="87000" y1="48505" x2="87000" y2="48505"/>
                        <a14:foregroundMark x1="85333" y1="48505" x2="81667" y2="45847"/>
                        <a14:foregroundMark x1="77000" y1="41860" x2="76500" y2="41860"/>
                        <a14:foregroundMark x1="76167" y1="45847" x2="76167" y2="47176"/>
                        <a14:foregroundMark x1="76333" y1="52492" x2="76333" y2="55150"/>
                        <a14:foregroundMark x1="77000" y1="58472" x2="77000" y2="60133"/>
                        <a14:foregroundMark x1="76667" y1="65449" x2="76333" y2="67110"/>
                        <a14:foregroundMark x1="76333" y1="69435" x2="76333" y2="71096"/>
                        <a14:foregroundMark x1="77833" y1="73090" x2="78667" y2="74086"/>
                        <a14:foregroundMark x1="79333" y1="74419" x2="80500" y2="72425"/>
                        <a14:foregroundMark x1="81000" y1="71429" x2="82167" y2="63455"/>
                        <a14:foregroundMark x1="83167" y1="60797" x2="83000" y2="57807"/>
                        <a14:foregroundMark x1="82333" y1="53488" x2="82333" y2="53488"/>
                        <a14:foregroundMark x1="83000" y1="55814" x2="83333" y2="59468"/>
                        <a14:foregroundMark x1="84500" y1="64452" x2="84833" y2="66445"/>
                        <a14:foregroundMark x1="84833" y1="70764" x2="85000" y2="71761"/>
                        <a14:foregroundMark x1="85667" y1="71761" x2="86500" y2="69435"/>
                        <a14:foregroundMark x1="86500" y1="73422" x2="86333" y2="76080"/>
                        <a14:foregroundMark x1="86333" y1="75415" x2="86333" y2="75415"/>
                        <a14:foregroundMark x1="91167" y1="64452" x2="91167" y2="64452"/>
                        <a14:foregroundMark x1="89000" y1="54485" x2="89000" y2="54485"/>
                        <a14:foregroundMark x1="87500" y1="54485" x2="87500" y2="54485"/>
                        <a14:foregroundMark x1="87167" y1="59136" x2="87167" y2="60797"/>
                        <a14:foregroundMark x1="83833" y1="81395" x2="83833" y2="81395"/>
                        <a14:foregroundMark x1="82000" y1="81063" x2="81333" y2="79734"/>
                        <a14:foregroundMark x1="91333" y1="69767" x2="91333" y2="69767"/>
                        <a14:foregroundMark x1="89500" y1="70432" x2="89500" y2="70432"/>
                        <a14:foregroundMark x1="78667" y1="50166" x2="78667" y2="50166"/>
                        <a14:foregroundMark x1="78833" y1="50831" x2="78833" y2="50831"/>
                        <a14:foregroundMark x1="84000" y1="46179" x2="84000" y2="46179"/>
                        <a14:foregroundMark x1="83833" y1="47176" x2="83833" y2="471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407" y="3842770"/>
            <a:ext cx="1765735" cy="8858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61" y="5432012"/>
            <a:ext cx="2159779" cy="157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fc08.deviantart.net/fs70/i/2010/288/4/5/palm_tree_tube_stock_png_by_digitaltwist-d30segu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4" y="-119389"/>
            <a:ext cx="4266219" cy="65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565" l="17642" r="86335">
                        <a14:foregroundMark x1="38711" y1="19728" x2="38711" y2="19728"/>
                        <a14:foregroundMark x1="43510" y1="13673" x2="43510" y2="13673"/>
                        <a14:foregroundMark x1="53336" y1="15850" x2="53336" y2="15850"/>
                        <a14:foregroundMark x1="58729" y1="20068" x2="58729" y2="20068"/>
                        <a14:foregroundMark x1="31810" y1="46735" x2="31810" y2="46735"/>
                        <a14:foregroundMark x1="69287" y1="58435" x2="69287" y2="58435"/>
                        <a14:foregroundMark x1="30941" y1="89524" x2="30941" y2="89524"/>
                        <a14:foregroundMark x1="30850" y1="47143" x2="30850" y2="47143"/>
                        <a14:foregroundMark x1="30347" y1="46054" x2="30347" y2="46054"/>
                        <a14:backgroundMark x1="29113" y1="90612" x2="29113" y2="90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4" r="13927" b="8041"/>
          <a:stretch/>
        </p:blipFill>
        <p:spPr bwMode="auto">
          <a:xfrm>
            <a:off x="-180528" y="3488929"/>
            <a:ext cx="3920188" cy="353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24948" y1="44768" x2="24948" y2="44768"/>
                        <a14:foregroundMark x1="18018" y1="48926" x2="18018" y2="48926"/>
                        <a14:foregroundMark x1="4089" y1="50104" x2="4089" y2="50104"/>
                        <a14:foregroundMark x1="37838" y1="48649" x2="37838" y2="48649"/>
                        <a14:foregroundMark x1="40402" y1="50312" x2="40402" y2="50312"/>
                        <a14:foregroundMark x1="42412" y1="51490" x2="42412" y2="51490"/>
                        <a14:foregroundMark x1="51836" y1="51836" x2="51836" y2="51836"/>
                        <a14:foregroundMark x1="55856" y1="47748" x2="55856" y2="47748"/>
                        <a14:foregroundMark x1="52183" y1="46431" x2="52183" y2="46431"/>
                        <a14:foregroundMark x1="50104" y1="45738" x2="50104" y2="45738"/>
                        <a14:foregroundMark x1="51490" y1="44213" x2="51490" y2="44213"/>
                        <a14:foregroundMark x1="55856" y1="44768" x2="55856" y2="44768"/>
                        <a14:foregroundMark x1="55856" y1="44768" x2="55856" y2="44768"/>
                        <a14:foregroundMark x1="55856" y1="44768" x2="55371" y2="45738"/>
                        <a14:foregroundMark x1="53361" y1="48649" x2="53361" y2="48649"/>
                        <a14:foregroundMark x1="52183" y1="50312" x2="51975" y2="51005"/>
                        <a14:foregroundMark x1="51975" y1="51490" x2="51836" y2="52668"/>
                        <a14:foregroundMark x1="51836" y1="52807" x2="51836" y2="52807"/>
                        <a14:foregroundMark x1="52460" y1="53015" x2="53638" y2="53846"/>
                        <a14:foregroundMark x1="54193" y1="53985" x2="54193" y2="53985"/>
                        <a14:foregroundMark x1="55371" y1="53985" x2="56826" y2="54331"/>
                        <a14:foregroundMark x1="56826" y1="54331" x2="56826" y2="54331"/>
                        <a14:foregroundMark x1="56202" y1="55163" x2="55509" y2="55994"/>
                        <a14:foregroundMark x1="55024" y1="55994" x2="55024" y2="55994"/>
                        <a14:foregroundMark x1="49272" y1="55024" x2="49272" y2="55024"/>
                        <a14:foregroundMark x1="49272" y1="55024" x2="49272" y2="55024"/>
                        <a14:foregroundMark x1="49272" y1="55024" x2="49272" y2="55024"/>
                        <a14:foregroundMark x1="48926" y1="46778" x2="48926" y2="46778"/>
                        <a14:foregroundMark x1="48787" y1="46778" x2="48787" y2="46778"/>
                        <a14:foregroundMark x1="48787" y1="46778" x2="48787" y2="46085"/>
                        <a14:foregroundMark x1="48787" y1="45738" x2="48926" y2="45253"/>
                        <a14:foregroundMark x1="48926" y1="44906" x2="48926" y2="44906"/>
                        <a14:foregroundMark x1="49134" y1="44768" x2="49134" y2="44075"/>
                        <a14:foregroundMark x1="49134" y1="44075" x2="49134" y2="44075"/>
                        <a14:foregroundMark x1="49272" y1="43728" x2="49272" y2="43728"/>
                        <a14:foregroundMark x1="49272" y1="43728" x2="49272" y2="43728"/>
                        <a14:foregroundMark x1="65419" y1="53638" x2="65419" y2="53638"/>
                        <a14:foregroundMark x1="65904" y1="48441" x2="65904" y2="48441"/>
                        <a14:foregroundMark x1="70825" y1="47748" x2="70825" y2="47748"/>
                        <a14:foregroundMark x1="77339" y1="49619" x2="77339" y2="49619"/>
                        <a14:foregroundMark x1="79556" y1="49272" x2="79556" y2="49272"/>
                        <a14:foregroundMark x1="82883" y1="52114" x2="82883" y2="52114"/>
                        <a14:foregroundMark x1="69647" y1="53985" x2="69647" y2="53985"/>
                        <a14:foregroundMark x1="69647" y1="53985" x2="69647" y2="53985"/>
                        <a14:foregroundMark x1="69647" y1="53985" x2="69647" y2="53985"/>
                        <a14:foregroundMark x1="71448" y1="52322" x2="71448" y2="52322"/>
                        <a14:foregroundMark x1="71448" y1="51629" x2="71310" y2="51143"/>
                        <a14:foregroundMark x1="70963" y1="49965" x2="69300" y2="46570"/>
                        <a14:foregroundMark x1="68815" y1="45738" x2="68815" y2="45738"/>
                        <a14:foregroundMark x1="67082" y1="45599" x2="66112" y2="45599"/>
                        <a14:foregroundMark x1="64241" y1="47124" x2="63271" y2="48302"/>
                        <a14:foregroundMark x1="60707" y1="49827" x2="60707" y2="49827"/>
                        <a14:foregroundMark x1="61261" y1="51490" x2="61261" y2="51490"/>
                        <a14:foregroundMark x1="64726" y1="55509" x2="64726" y2="55509"/>
                        <a14:foregroundMark x1="64726" y1="55509" x2="64726" y2="55509"/>
                        <a14:foregroundMark x1="63271" y1="54470" x2="62717" y2="54193"/>
                        <a14:foregroundMark x1="62231" y1="53500" x2="61746" y2="51629"/>
                        <a14:foregroundMark x1="61538" y1="50658" x2="61538" y2="47748"/>
                        <a14:foregroundMark x1="61538" y1="46916" x2="63756" y2="45946"/>
                        <a14:foregroundMark x1="76507" y1="50312" x2="76507" y2="50312"/>
                        <a14:foregroundMark x1="75814" y1="47471" x2="75814" y2="46292"/>
                        <a14:foregroundMark x1="76369" y1="45253" x2="77547" y2="44906"/>
                        <a14:foregroundMark x1="77893" y1="45392" x2="78170" y2="47956"/>
                        <a14:foregroundMark x1="80873" y1="52460" x2="81566" y2="53153"/>
                        <a14:foregroundMark x1="82744" y1="53500" x2="82744" y2="53500"/>
                        <a14:foregroundMark x1="83229" y1="51282" x2="83229" y2="48649"/>
                        <a14:foregroundMark x1="83576" y1="47609" x2="84061" y2="45738"/>
                        <a14:foregroundMark x1="84407" y1="45253" x2="84893" y2="44560"/>
                        <a14:foregroundMark x1="75814" y1="55024" x2="75814" y2="55024"/>
                        <a14:foregroundMark x1="49272" y1="55440" x2="49272" y2="55440"/>
                        <a14:foregroundMark x1="48371" y1="54401" x2="48371" y2="54401"/>
                        <a14:backgroundMark x1="37561" y1="46431" x2="37561" y2="46431"/>
                        <a14:backgroundMark x1="44283" y1="53015" x2="44283" y2="53015"/>
                        <a14:backgroundMark x1="92654" y1="57727" x2="92654" y2="57727"/>
                        <a14:backgroundMark x1="96327" y1="43728" x2="96327" y2="43728"/>
                        <a14:backgroundMark x1="96050" y1="34650" x2="96050" y2="34650"/>
                        <a14:backgroundMark x1="93971" y1="69300" x2="93971" y2="69300"/>
                        <a14:backgroundMark x1="93971" y1="63895" x2="93971" y2="62924"/>
                        <a14:backgroundMark x1="93832" y1="61053" x2="93832" y2="57727"/>
                        <a14:backgroundMark x1="93832" y1="55163" x2="93832" y2="50450"/>
                        <a14:backgroundMark x1="93694" y1="48649" x2="92793" y2="46778"/>
                        <a14:backgroundMark x1="92169" y1="43590" x2="92169" y2="43590"/>
                        <a14:backgroundMark x1="92169" y1="41026" x2="92169" y2="39848"/>
                        <a14:backgroundMark x1="92169" y1="38184" x2="92308" y2="35204"/>
                        <a14:backgroundMark x1="92516" y1="34511" x2="92516" y2="34511"/>
                        <a14:backgroundMark x1="53985" y1="30146" x2="53985" y2="30146"/>
                        <a14:backgroundMark x1="54331" y1="30146" x2="58004" y2="30146"/>
                        <a14:backgroundMark x1="60222" y1="30146" x2="65073" y2="30146"/>
                        <a14:backgroundMark x1="68468" y1="30146" x2="70478" y2="30284"/>
                        <a14:backgroundMark x1="72626" y1="30492" x2="77893" y2="31324"/>
                        <a14:backgroundMark x1="81428" y1="31947" x2="82606" y2="32155"/>
                        <a14:backgroundMark x1="85447" y1="32640" x2="85447" y2="32640"/>
                        <a14:backgroundMark x1="94872" y1="59044" x2="93694" y2="61538"/>
                        <a14:backgroundMark x1="92516" y1="63756" x2="89120" y2="67082"/>
                        <a14:backgroundMark x1="79349" y1="71310" x2="76161" y2="71310"/>
                        <a14:backgroundMark x1="73666" y1="70132" x2="65766" y2="68954"/>
                        <a14:backgroundMark x1="62093" y1="68122" x2="56202" y2="67429"/>
                        <a14:backgroundMark x1="53985" y1="66459" x2="53985" y2="66459"/>
                        <a14:backgroundMark x1="56687" y1="59737" x2="56687" y2="59737"/>
                        <a14:backgroundMark x1="56687" y1="59737" x2="63271" y2="59182"/>
                        <a14:backgroundMark x1="63271" y1="59182" x2="67082" y2="59044"/>
                        <a14:backgroundMark x1="67429" y1="59044" x2="72003" y2="59529"/>
                        <a14:backgroundMark x1="74151" y1="59529" x2="76022" y2="60014"/>
                        <a14:backgroundMark x1="78032" y1="60014" x2="78517" y2="60014"/>
                        <a14:backgroundMark x1="56687" y1="41719" x2="56687" y2="41719"/>
                        <a14:backgroundMark x1="57380" y1="41580" x2="60568" y2="40748"/>
                        <a14:backgroundMark x1="62578" y1="40194" x2="66805" y2="40194"/>
                        <a14:backgroundMark x1="68607" y1="40194" x2="72626" y2="40194"/>
                        <a14:backgroundMark x1="74705" y1="40194" x2="80388" y2="40194"/>
                        <a14:backgroundMark x1="82606" y1="40194" x2="82606" y2="40194"/>
                        <a14:backgroundMark x1="65766" y1="49965" x2="65766" y2="49965"/>
                        <a14:backgroundMark x1="66805" y1="51143" x2="66805" y2="51143"/>
                        <a14:backgroundMark x1="67983" y1="47956" x2="67983" y2="47956"/>
                        <a14:backgroundMark x1="66944" y1="48926" x2="66944" y2="48926"/>
                        <a14:backgroundMark x1="66944" y1="48926" x2="66944" y2="48926"/>
                        <a14:backgroundMark x1="65627" y1="49619" x2="65627" y2="49619"/>
                        <a14:backgroundMark x1="64449" y1="48926" x2="64449" y2="48926"/>
                        <a14:backgroundMark x1="64449" y1="48926" x2="64449" y2="48926"/>
                        <a14:backgroundMark x1="54331" y1="51836" x2="54331" y2="51836"/>
                        <a14:backgroundMark x1="50104" y1="50658" x2="50104" y2="50658"/>
                        <a14:backgroundMark x1="50104" y1="49272" x2="50104" y2="49272"/>
                        <a14:backgroundMark x1="52322" y1="46916" x2="52322" y2="46916"/>
                        <a14:backgroundMark x1="82398" y1="50797" x2="82398" y2="50797"/>
                        <a14:backgroundMark x1="77547" y1="48649" x2="77547" y2="48649"/>
                        <a14:backgroundMark x1="78032" y1="49480" x2="78032" y2="49480"/>
                        <a14:backgroundMark x1="64103" y1="46570" x2="64103" y2="46570"/>
                        <a14:backgroundMark x1="63410" y1="47471" x2="63410" y2="47471"/>
                        <a14:backgroundMark x1="63271" y1="47748" x2="63271" y2="47748"/>
                        <a14:backgroundMark x1="63063" y1="48094" x2="63063" y2="48094"/>
                        <a14:backgroundMark x1="52322" y1="53985" x2="52322" y2="53985"/>
                        <a14:backgroundMark x1="52322" y1="53985" x2="52322" y2="53985"/>
                        <a14:backgroundMark x1="52183" y1="53985" x2="52183" y2="53985"/>
                        <a14:backgroundMark x1="52529" y1="53569" x2="52529" y2="53569"/>
                        <a14:backgroundMark x1="51906" y1="53292" x2="51906" y2="53292"/>
                        <a14:backgroundMark x1="51906" y1="53292" x2="51906" y2="53292"/>
                        <a14:backgroundMark x1="51906" y1="53222" x2="52183" y2="53222"/>
                        <a14:backgroundMark x1="52391" y1="52945" x2="52391" y2="52945"/>
                        <a14:backgroundMark x1="52529" y1="52945" x2="52529" y2="52945"/>
                        <a14:backgroundMark x1="52737" y1="52945" x2="52737" y2="52945"/>
                        <a14:backgroundMark x1="53292" y1="53153" x2="53292" y2="53153"/>
                        <a14:backgroundMark x1="53153" y1="53222" x2="53153" y2="53222"/>
                        <a14:backgroundMark x1="53015" y1="53153" x2="52807" y2="53153"/>
                        <a14:backgroundMark x1="52737" y1="53153" x2="52737" y2="53153"/>
                        <a14:backgroundMark x1="52668" y1="53153" x2="52668" y2="53153"/>
                        <a14:backgroundMark x1="53292" y1="53361" x2="53292" y2="53361"/>
                        <a14:backgroundMark x1="53361" y1="53638" x2="53361" y2="53638"/>
                        <a14:backgroundMark x1="53777" y1="53569" x2="53777" y2="53569"/>
                        <a14:backgroundMark x1="63964" y1="47193" x2="63964" y2="47193"/>
                        <a14:backgroundMark x1="63617" y1="47886" x2="63617" y2="47886"/>
                        <a14:backgroundMark x1="63479" y1="48164" x2="63479" y2="48164"/>
                        <a14:backgroundMark x1="63479" y1="48164" x2="63479" y2="48164"/>
                        <a14:backgroundMark x1="63410" y1="48094" x2="63410" y2="48094"/>
                        <a14:backgroundMark x1="63410" y1="48094" x2="63548" y2="48094"/>
                        <a14:backgroundMark x1="63895" y1="47817" x2="64172" y2="47540"/>
                        <a14:backgroundMark x1="64172" y1="47540" x2="64172" y2="47540"/>
                        <a14:backgroundMark x1="77824" y1="49896" x2="77824" y2="49896"/>
                        <a14:backgroundMark x1="77062" y1="50035" x2="77062" y2="50035"/>
                        <a14:backgroundMark x1="47540" y1="53708" x2="47540" y2="53708"/>
                        <a14:backgroundMark x1="47609" y1="54608" x2="47609" y2="54608"/>
                        <a14:backgroundMark x1="47678" y1="53846" x2="47678" y2="53846"/>
                        <a14:backgroundMark x1="43520" y1="67775" x2="43520" y2="67775"/>
                        <a14:backgroundMark x1="62231" y1="20513" x2="62231" y2="20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736" b="12565"/>
          <a:stretch/>
        </p:blipFill>
        <p:spPr bwMode="auto">
          <a:xfrm rot="1190262">
            <a:off x="6616467" y="-42091"/>
            <a:ext cx="2773375" cy="179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18350" r="30472" b="4957"/>
          <a:stretch/>
        </p:blipFill>
        <p:spPr bwMode="auto">
          <a:xfrm>
            <a:off x="3387636" y="-107557"/>
            <a:ext cx="1925275" cy="2483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0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</Words>
  <Application>Microsoft Office PowerPoint</Application>
  <PresentationFormat>Diavoorstelling (4:3)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Kantoorthema</vt:lpstr>
      <vt:lpstr>PowerPoint-presentatie</vt:lpstr>
    </vt:vector>
  </TitlesOfParts>
  <Company>ROC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Bozuwa, Luc</dc:creator>
  <cp:lastModifiedBy>Bozuwa, Luc</cp:lastModifiedBy>
  <cp:revision>12</cp:revision>
  <dcterms:created xsi:type="dcterms:W3CDTF">2014-11-17T09:54:20Z</dcterms:created>
  <dcterms:modified xsi:type="dcterms:W3CDTF">2014-12-05T10:37:33Z</dcterms:modified>
</cp:coreProperties>
</file>